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5" r:id="rId5"/>
  </p:sldMasterIdLst>
  <p:sldIdLst>
    <p:sldId id="256" r:id="rId6"/>
    <p:sldId id="272" r:id="rId7"/>
    <p:sldId id="477" r:id="rId8"/>
    <p:sldId id="478" r:id="rId9"/>
    <p:sldId id="479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00921-3190-49B1-98D4-ED4DA0DE4C1E}" v="4" dt="2021-11-08T16:13:08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Curiazzi" userId="eaea45c1-f785-4d7b-bb3f-8f680773c908" providerId="ADAL" clId="{E03B5E21-A67A-40BC-B6FD-8882F59595B1}"/>
    <pc:docChg chg="addSld modSld">
      <pc:chgData name="Roberta Curiazzi" userId="eaea45c1-f785-4d7b-bb3f-8f680773c908" providerId="ADAL" clId="{E03B5E21-A67A-40BC-B6FD-8882F59595B1}" dt="2021-06-29T09:25:31.821" v="0"/>
      <pc:docMkLst>
        <pc:docMk/>
      </pc:docMkLst>
      <pc:sldChg chg="add">
        <pc:chgData name="Roberta Curiazzi" userId="eaea45c1-f785-4d7b-bb3f-8f680773c908" providerId="ADAL" clId="{E03B5E21-A67A-40BC-B6FD-8882F59595B1}" dt="2021-06-29T09:25:31.821" v="0"/>
        <pc:sldMkLst>
          <pc:docMk/>
          <pc:sldMk cId="2815242468" sldId="477"/>
        </pc:sldMkLst>
      </pc:sldChg>
    </pc:docChg>
  </pc:docChgLst>
  <pc:docChgLst>
    <pc:chgData name="Elena Mossali" userId="8221b904-c0f6-4414-ae3f-c993f60bb649" providerId="ADAL" clId="{8F17F25B-0C52-48AB-A1FC-D426DD6E20A9}"/>
    <pc:docChg chg="undo custSel addSld modSld sldOrd">
      <pc:chgData name="Elena Mossali" userId="8221b904-c0f6-4414-ae3f-c993f60bb649" providerId="ADAL" clId="{8F17F25B-0C52-48AB-A1FC-D426DD6E20A9}" dt="2021-07-02T07:48:42.880" v="33" actId="1076"/>
      <pc:docMkLst>
        <pc:docMk/>
      </pc:docMkLst>
      <pc:sldChg chg="addSp delSp modSp mod">
        <pc:chgData name="Elena Mossali" userId="8221b904-c0f6-4414-ae3f-c993f60bb649" providerId="ADAL" clId="{8F17F25B-0C52-48AB-A1FC-D426DD6E20A9}" dt="2021-07-02T07:48:42.880" v="33" actId="1076"/>
        <pc:sldMkLst>
          <pc:docMk/>
          <pc:sldMk cId="3600896574" sldId="479"/>
        </pc:sldMkLst>
        <pc:spChg chg="mod">
          <ac:chgData name="Elena Mossali" userId="8221b904-c0f6-4414-ae3f-c993f60bb649" providerId="ADAL" clId="{8F17F25B-0C52-48AB-A1FC-D426DD6E20A9}" dt="2021-07-02T07:48:42.880" v="33" actId="1076"/>
          <ac:spMkLst>
            <pc:docMk/>
            <pc:sldMk cId="3600896574" sldId="479"/>
            <ac:spMk id="2" creationId="{59FC61ED-DE01-49A9-958C-392F174B3F73}"/>
          </ac:spMkLst>
        </pc:spChg>
        <pc:spChg chg="del">
          <ac:chgData name="Elena Mossali" userId="8221b904-c0f6-4414-ae3f-c993f60bb649" providerId="ADAL" clId="{8F17F25B-0C52-48AB-A1FC-D426DD6E20A9}" dt="2021-07-02T07:48:13.263" v="27" actId="478"/>
          <ac:spMkLst>
            <pc:docMk/>
            <pc:sldMk cId="3600896574" sldId="479"/>
            <ac:spMk id="5" creationId="{A0F5CAD6-C325-4518-8556-BA2BDD87478A}"/>
          </ac:spMkLst>
        </pc:spChg>
        <pc:picChg chg="add mod">
          <ac:chgData name="Elena Mossali" userId="8221b904-c0f6-4414-ae3f-c993f60bb649" providerId="ADAL" clId="{8F17F25B-0C52-48AB-A1FC-D426DD6E20A9}" dt="2021-07-02T07:48:37.004" v="32" actId="14100"/>
          <ac:picMkLst>
            <pc:docMk/>
            <pc:sldMk cId="3600896574" sldId="479"/>
            <ac:picMk id="4" creationId="{BACA04AF-F1EE-427F-B43C-68863406FA66}"/>
          </ac:picMkLst>
        </pc:picChg>
      </pc:sldChg>
      <pc:sldChg chg="modSp add mod ord">
        <pc:chgData name="Elena Mossali" userId="8221b904-c0f6-4414-ae3f-c993f60bb649" providerId="ADAL" clId="{8F17F25B-0C52-48AB-A1FC-D426DD6E20A9}" dt="2021-07-02T07:45:40.260" v="26" actId="108"/>
        <pc:sldMkLst>
          <pc:docMk/>
          <pc:sldMk cId="4024448855" sldId="480"/>
        </pc:sldMkLst>
        <pc:spChg chg="mod">
          <ac:chgData name="Elena Mossali" userId="8221b904-c0f6-4414-ae3f-c993f60bb649" providerId="ADAL" clId="{8F17F25B-0C52-48AB-A1FC-D426DD6E20A9}" dt="2021-07-02T07:45:05.945" v="6" actId="20577"/>
          <ac:spMkLst>
            <pc:docMk/>
            <pc:sldMk cId="4024448855" sldId="480"/>
            <ac:spMk id="10" creationId="{46A73262-19DB-41A3-89F0-CB132C94D8EB}"/>
          </ac:spMkLst>
        </pc:spChg>
        <pc:spChg chg="mod">
          <ac:chgData name="Elena Mossali" userId="8221b904-c0f6-4414-ae3f-c993f60bb649" providerId="ADAL" clId="{8F17F25B-0C52-48AB-A1FC-D426DD6E20A9}" dt="2021-07-02T07:45:40.260" v="26" actId="108"/>
          <ac:spMkLst>
            <pc:docMk/>
            <pc:sldMk cId="4024448855" sldId="480"/>
            <ac:spMk id="12" creationId="{52775B48-6516-490C-A3AB-900F2DF49D2D}"/>
          </ac:spMkLst>
        </pc:spChg>
      </pc:sldChg>
    </pc:docChg>
  </pc:docChgLst>
  <pc:docChgLst>
    <pc:chgData name="Elena Mossali" userId="8221b904-c0f6-4414-ae3f-c993f60bb649" providerId="ADAL" clId="{66400921-3190-49B1-98D4-ED4DA0DE4C1E}"/>
    <pc:docChg chg="undo custSel addSld delSld modSld sldOrd">
      <pc:chgData name="Elena Mossali" userId="8221b904-c0f6-4414-ae3f-c993f60bb649" providerId="ADAL" clId="{66400921-3190-49B1-98D4-ED4DA0DE4C1E}" dt="2021-11-08T16:20:48.355" v="1261" actId="33524"/>
      <pc:docMkLst>
        <pc:docMk/>
      </pc:docMkLst>
      <pc:sldChg chg="modSp mod">
        <pc:chgData name="Elena Mossali" userId="8221b904-c0f6-4414-ae3f-c993f60bb649" providerId="ADAL" clId="{66400921-3190-49B1-98D4-ED4DA0DE4C1E}" dt="2021-11-08T15:50:57.197" v="86" actId="947"/>
        <pc:sldMkLst>
          <pc:docMk/>
          <pc:sldMk cId="2823593751" sldId="256"/>
        </pc:sldMkLst>
        <pc:spChg chg="mod">
          <ac:chgData name="Elena Mossali" userId="8221b904-c0f6-4414-ae3f-c993f60bb649" providerId="ADAL" clId="{66400921-3190-49B1-98D4-ED4DA0DE4C1E}" dt="2021-11-08T15:50:22.920" v="66" actId="20577"/>
          <ac:spMkLst>
            <pc:docMk/>
            <pc:sldMk cId="2823593751" sldId="256"/>
            <ac:spMk id="10" creationId="{46A73262-19DB-41A3-89F0-CB132C94D8EB}"/>
          </ac:spMkLst>
        </pc:spChg>
        <pc:spChg chg="mod">
          <ac:chgData name="Elena Mossali" userId="8221b904-c0f6-4414-ae3f-c993f60bb649" providerId="ADAL" clId="{66400921-3190-49B1-98D4-ED4DA0DE4C1E}" dt="2021-11-08T15:50:57.197" v="86" actId="947"/>
          <ac:spMkLst>
            <pc:docMk/>
            <pc:sldMk cId="2823593751" sldId="256"/>
            <ac:spMk id="12" creationId="{52775B48-6516-490C-A3AB-900F2DF49D2D}"/>
          </ac:spMkLst>
        </pc:spChg>
      </pc:sldChg>
      <pc:sldChg chg="addSp delSp modSp mod ord">
        <pc:chgData name="Elena Mossali" userId="8221b904-c0f6-4414-ae3f-c993f60bb649" providerId="ADAL" clId="{66400921-3190-49B1-98D4-ED4DA0DE4C1E}" dt="2021-11-08T16:14:02.641" v="571" actId="1076"/>
        <pc:sldMkLst>
          <pc:docMk/>
          <pc:sldMk cId="4215542860" sldId="272"/>
        </pc:sldMkLst>
        <pc:spChg chg="mod">
          <ac:chgData name="Elena Mossali" userId="8221b904-c0f6-4414-ae3f-c993f60bb649" providerId="ADAL" clId="{66400921-3190-49B1-98D4-ED4DA0DE4C1E}" dt="2021-11-08T16:11:52.249" v="485" actId="20577"/>
          <ac:spMkLst>
            <pc:docMk/>
            <pc:sldMk cId="4215542860" sldId="272"/>
            <ac:spMk id="2" creationId="{45D5C5AA-7AEA-4D5C-B4EA-3B8EDF72BE7A}"/>
          </ac:spMkLst>
        </pc:spChg>
        <pc:spChg chg="add mod">
          <ac:chgData name="Elena Mossali" userId="8221b904-c0f6-4414-ae3f-c993f60bb649" providerId="ADAL" clId="{66400921-3190-49B1-98D4-ED4DA0DE4C1E}" dt="2021-11-08T16:09:00.409" v="247" actId="1076"/>
          <ac:spMkLst>
            <pc:docMk/>
            <pc:sldMk cId="4215542860" sldId="272"/>
            <ac:spMk id="3" creationId="{1696E6E1-3AFA-40EB-BA0F-A511A944E413}"/>
          </ac:spMkLst>
        </pc:spChg>
        <pc:spChg chg="mod">
          <ac:chgData name="Elena Mossali" userId="8221b904-c0f6-4414-ae3f-c993f60bb649" providerId="ADAL" clId="{66400921-3190-49B1-98D4-ED4DA0DE4C1E}" dt="2021-11-08T16:08:57.929" v="246" actId="1076"/>
          <ac:spMkLst>
            <pc:docMk/>
            <pc:sldMk cId="4215542860" sldId="272"/>
            <ac:spMk id="7" creationId="{8DC8F917-2780-4132-A7DE-3A05F53191D2}"/>
          </ac:spMkLst>
        </pc:spChg>
        <pc:spChg chg="del">
          <ac:chgData name="Elena Mossali" userId="8221b904-c0f6-4414-ae3f-c993f60bb649" providerId="ADAL" clId="{66400921-3190-49B1-98D4-ED4DA0DE4C1E}" dt="2021-11-08T16:04:34.784" v="132" actId="478"/>
          <ac:spMkLst>
            <pc:docMk/>
            <pc:sldMk cId="4215542860" sldId="272"/>
            <ac:spMk id="10" creationId="{2E233C3F-67FD-4C3A-B5E2-B5B82EA23500}"/>
          </ac:spMkLst>
        </pc:spChg>
        <pc:spChg chg="del">
          <ac:chgData name="Elena Mossali" userId="8221b904-c0f6-4414-ae3f-c993f60bb649" providerId="ADAL" clId="{66400921-3190-49B1-98D4-ED4DA0DE4C1E}" dt="2021-11-08T16:04:34.784" v="132" actId="478"/>
          <ac:spMkLst>
            <pc:docMk/>
            <pc:sldMk cId="4215542860" sldId="272"/>
            <ac:spMk id="12" creationId="{B300178A-5B51-4512-A754-B6B8E9497976}"/>
          </ac:spMkLst>
        </pc:spChg>
        <pc:spChg chg="del">
          <ac:chgData name="Elena Mossali" userId="8221b904-c0f6-4414-ae3f-c993f60bb649" providerId="ADAL" clId="{66400921-3190-49B1-98D4-ED4DA0DE4C1E}" dt="2021-11-08T16:04:49.921" v="135" actId="478"/>
          <ac:spMkLst>
            <pc:docMk/>
            <pc:sldMk cId="4215542860" sldId="272"/>
            <ac:spMk id="13" creationId="{591A95B0-BB51-4D35-9D1E-462DF0A95AB4}"/>
          </ac:spMkLst>
        </pc:spChg>
        <pc:spChg chg="del">
          <ac:chgData name="Elena Mossali" userId="8221b904-c0f6-4414-ae3f-c993f60bb649" providerId="ADAL" clId="{66400921-3190-49B1-98D4-ED4DA0DE4C1E}" dt="2021-11-08T16:04:52.016" v="136" actId="478"/>
          <ac:spMkLst>
            <pc:docMk/>
            <pc:sldMk cId="4215542860" sldId="272"/>
            <ac:spMk id="14" creationId="{55657F67-4A74-436F-BCAD-6B4EADD3D338}"/>
          </ac:spMkLst>
        </pc:spChg>
        <pc:spChg chg="del">
          <ac:chgData name="Elena Mossali" userId="8221b904-c0f6-4414-ae3f-c993f60bb649" providerId="ADAL" clId="{66400921-3190-49B1-98D4-ED4DA0DE4C1E}" dt="2021-11-08T16:04:53.385" v="137" actId="478"/>
          <ac:spMkLst>
            <pc:docMk/>
            <pc:sldMk cId="4215542860" sldId="272"/>
            <ac:spMk id="15" creationId="{A1DB7B17-E43A-4E6C-8B7F-358B1FFAC916}"/>
          </ac:spMkLst>
        </pc:spChg>
        <pc:spChg chg="add mod">
          <ac:chgData name="Elena Mossali" userId="8221b904-c0f6-4414-ae3f-c993f60bb649" providerId="ADAL" clId="{66400921-3190-49B1-98D4-ED4DA0DE4C1E}" dt="2021-11-08T16:08:57.929" v="246" actId="1076"/>
          <ac:spMkLst>
            <pc:docMk/>
            <pc:sldMk cId="4215542860" sldId="272"/>
            <ac:spMk id="16" creationId="{EA1776F6-881E-49C0-AAD6-69932FE2BB84}"/>
          </ac:spMkLst>
        </pc:spChg>
        <pc:spChg chg="add mod">
          <ac:chgData name="Elena Mossali" userId="8221b904-c0f6-4414-ae3f-c993f60bb649" providerId="ADAL" clId="{66400921-3190-49B1-98D4-ED4DA0DE4C1E}" dt="2021-11-08T16:14:02.641" v="571" actId="1076"/>
          <ac:spMkLst>
            <pc:docMk/>
            <pc:sldMk cId="4215542860" sldId="272"/>
            <ac:spMk id="18" creationId="{C486DBF8-FD18-4555-B21D-802749DB50A3}"/>
          </ac:spMkLst>
        </pc:spChg>
        <pc:spChg chg="add mod">
          <ac:chgData name="Elena Mossali" userId="8221b904-c0f6-4414-ae3f-c993f60bb649" providerId="ADAL" clId="{66400921-3190-49B1-98D4-ED4DA0DE4C1E}" dt="2021-11-08T16:13:44.269" v="564" actId="114"/>
          <ac:spMkLst>
            <pc:docMk/>
            <pc:sldMk cId="4215542860" sldId="272"/>
            <ac:spMk id="19" creationId="{C3B5C7A6-6E5E-4284-B3A3-83F8D0861B85}"/>
          </ac:spMkLst>
        </pc:spChg>
        <pc:picChg chg="add mod">
          <ac:chgData name="Elena Mossali" userId="8221b904-c0f6-4414-ae3f-c993f60bb649" providerId="ADAL" clId="{66400921-3190-49B1-98D4-ED4DA0DE4C1E}" dt="2021-11-08T16:08:57.929" v="246" actId="1076"/>
          <ac:picMkLst>
            <pc:docMk/>
            <pc:sldMk cId="4215542860" sldId="272"/>
            <ac:picMk id="4" creationId="{71A55C59-A320-4F41-8BFC-6165AA0DF146}"/>
          </ac:picMkLst>
        </pc:picChg>
        <pc:picChg chg="del mod">
          <ac:chgData name="Elena Mossali" userId="8221b904-c0f6-4414-ae3f-c993f60bb649" providerId="ADAL" clId="{66400921-3190-49B1-98D4-ED4DA0DE4C1E}" dt="2021-11-08T16:06:18.640" v="165" actId="478"/>
          <ac:picMkLst>
            <pc:docMk/>
            <pc:sldMk cId="4215542860" sldId="272"/>
            <ac:picMk id="6" creationId="{BED9FD0A-500E-4FAB-8B73-E08C8130CDA8}"/>
          </ac:picMkLst>
        </pc:picChg>
        <pc:picChg chg="del">
          <ac:chgData name="Elena Mossali" userId="8221b904-c0f6-4414-ae3f-c993f60bb649" providerId="ADAL" clId="{66400921-3190-49B1-98D4-ED4DA0DE4C1E}" dt="2021-11-08T16:04:34.784" v="132" actId="478"/>
          <ac:picMkLst>
            <pc:docMk/>
            <pc:sldMk cId="4215542860" sldId="272"/>
            <ac:picMk id="9" creationId="{7A2B75F1-662A-4E6E-831D-49CE966D91E7}"/>
          </ac:picMkLst>
        </pc:picChg>
        <pc:picChg chg="del">
          <ac:chgData name="Elena Mossali" userId="8221b904-c0f6-4414-ae3f-c993f60bb649" providerId="ADAL" clId="{66400921-3190-49B1-98D4-ED4DA0DE4C1E}" dt="2021-11-08T16:04:34.784" v="132" actId="478"/>
          <ac:picMkLst>
            <pc:docMk/>
            <pc:sldMk cId="4215542860" sldId="272"/>
            <ac:picMk id="11" creationId="{91C2C93B-70CE-4C20-BB54-99FCAE7E7ADE}"/>
          </ac:picMkLst>
        </pc:picChg>
        <pc:picChg chg="add mod">
          <ac:chgData name="Elena Mossali" userId="8221b904-c0f6-4414-ae3f-c993f60bb649" providerId="ADAL" clId="{66400921-3190-49B1-98D4-ED4DA0DE4C1E}" dt="2021-11-08T16:08:57.929" v="246" actId="1076"/>
          <ac:picMkLst>
            <pc:docMk/>
            <pc:sldMk cId="4215542860" sldId="272"/>
            <ac:picMk id="17" creationId="{BE509F4F-3CDF-4CB1-8CDF-FBB7813BA719}"/>
          </ac:picMkLst>
        </pc:picChg>
        <pc:picChg chg="del">
          <ac:chgData name="Elena Mossali" userId="8221b904-c0f6-4414-ae3f-c993f60bb649" providerId="ADAL" clId="{66400921-3190-49B1-98D4-ED4DA0DE4C1E}" dt="2021-11-08T16:04:57.056" v="138" actId="478"/>
          <ac:picMkLst>
            <pc:docMk/>
            <pc:sldMk cId="4215542860" sldId="272"/>
            <ac:picMk id="22" creationId="{C221DE0A-864B-4A65-868D-988300AB81A9}"/>
          </ac:picMkLst>
        </pc:picChg>
      </pc:sldChg>
      <pc:sldChg chg="del">
        <pc:chgData name="Elena Mossali" userId="8221b904-c0f6-4414-ae3f-c993f60bb649" providerId="ADAL" clId="{66400921-3190-49B1-98D4-ED4DA0DE4C1E}" dt="2021-11-08T15:51:28.747" v="87" actId="2696"/>
        <pc:sldMkLst>
          <pc:docMk/>
          <pc:sldMk cId="322027594" sldId="276"/>
        </pc:sldMkLst>
      </pc:sldChg>
      <pc:sldChg chg="del">
        <pc:chgData name="Elena Mossali" userId="8221b904-c0f6-4414-ae3f-c993f60bb649" providerId="ADAL" clId="{66400921-3190-49B1-98D4-ED4DA0DE4C1E}" dt="2021-11-08T15:51:32.621" v="88" actId="2696"/>
        <pc:sldMkLst>
          <pc:docMk/>
          <pc:sldMk cId="699001497" sldId="459"/>
        </pc:sldMkLst>
      </pc:sldChg>
      <pc:sldChg chg="addSp delSp modSp mod ord">
        <pc:chgData name="Elena Mossali" userId="8221b904-c0f6-4414-ae3f-c993f60bb649" providerId="ADAL" clId="{66400921-3190-49B1-98D4-ED4DA0DE4C1E}" dt="2021-11-08T16:15:23.799" v="667" actId="20577"/>
        <pc:sldMkLst>
          <pc:docMk/>
          <pc:sldMk cId="2815242468" sldId="477"/>
        </pc:sldMkLst>
        <pc:spChg chg="add del mod">
          <ac:chgData name="Elena Mossali" userId="8221b904-c0f6-4414-ae3f-c993f60bb649" providerId="ADAL" clId="{66400921-3190-49B1-98D4-ED4DA0DE4C1E}" dt="2021-11-08T16:14:17.041" v="574" actId="478"/>
          <ac:spMkLst>
            <pc:docMk/>
            <pc:sldMk cId="2815242468" sldId="477"/>
            <ac:spMk id="4" creationId="{BAE36EF3-FF43-435A-99EE-C5841C28D56F}"/>
          </ac:spMkLst>
        </pc:spChg>
        <pc:spChg chg="del">
          <ac:chgData name="Elena Mossali" userId="8221b904-c0f6-4414-ae3f-c993f60bb649" providerId="ADAL" clId="{66400921-3190-49B1-98D4-ED4DA0DE4C1E}" dt="2021-11-08T16:14:09.601" v="572" actId="478"/>
          <ac:spMkLst>
            <pc:docMk/>
            <pc:sldMk cId="2815242468" sldId="477"/>
            <ac:spMk id="7" creationId="{176E9C27-CD5D-4514-883B-A2D2A586A87D}"/>
          </ac:spMkLst>
        </pc:spChg>
        <pc:spChg chg="mod">
          <ac:chgData name="Elena Mossali" userId="8221b904-c0f6-4414-ae3f-c993f60bb649" providerId="ADAL" clId="{66400921-3190-49B1-98D4-ED4DA0DE4C1E}" dt="2021-11-08T16:15:23.799" v="667" actId="20577"/>
          <ac:spMkLst>
            <pc:docMk/>
            <pc:sldMk cId="2815242468" sldId="477"/>
            <ac:spMk id="10" creationId="{BF544DB0-8550-4431-B8E8-5E0F5F362B48}"/>
          </ac:spMkLst>
        </pc:spChg>
        <pc:spChg chg="mod">
          <ac:chgData name="Elena Mossali" userId="8221b904-c0f6-4414-ae3f-c993f60bb649" providerId="ADAL" clId="{66400921-3190-49B1-98D4-ED4DA0DE4C1E}" dt="2021-11-08T16:04:11.936" v="116" actId="20577"/>
          <ac:spMkLst>
            <pc:docMk/>
            <pc:sldMk cId="2815242468" sldId="477"/>
            <ac:spMk id="22" creationId="{B11E8CC2-6A9A-4D90-9AFC-09FC3497F1CE}"/>
          </ac:spMkLst>
        </pc:spChg>
        <pc:spChg chg="del">
          <ac:chgData name="Elena Mossali" userId="8221b904-c0f6-4414-ae3f-c993f60bb649" providerId="ADAL" clId="{66400921-3190-49B1-98D4-ED4DA0DE4C1E}" dt="2021-11-08T16:14:13.927" v="573" actId="478"/>
          <ac:spMkLst>
            <pc:docMk/>
            <pc:sldMk cId="2815242468" sldId="477"/>
            <ac:spMk id="23" creationId="{8DD7696A-A4AD-47AD-94E5-A946942C8BD5}"/>
          </ac:spMkLst>
        </pc:spChg>
      </pc:sldChg>
      <pc:sldChg chg="modSp add mod">
        <pc:chgData name="Elena Mossali" userId="8221b904-c0f6-4414-ae3f-c993f60bb649" providerId="ADAL" clId="{66400921-3190-49B1-98D4-ED4DA0DE4C1E}" dt="2021-11-08T16:20:48.355" v="1261" actId="33524"/>
        <pc:sldMkLst>
          <pc:docMk/>
          <pc:sldMk cId="1089000783" sldId="478"/>
        </pc:sldMkLst>
        <pc:spChg chg="mod">
          <ac:chgData name="Elena Mossali" userId="8221b904-c0f6-4414-ae3f-c993f60bb649" providerId="ADAL" clId="{66400921-3190-49B1-98D4-ED4DA0DE4C1E}" dt="2021-11-08T16:20:48.355" v="1261" actId="33524"/>
          <ac:spMkLst>
            <pc:docMk/>
            <pc:sldMk cId="1089000783" sldId="478"/>
            <ac:spMk id="10" creationId="{BF544DB0-8550-4431-B8E8-5E0F5F362B48}"/>
          </ac:spMkLst>
        </pc:spChg>
        <pc:spChg chg="mod">
          <ac:chgData name="Elena Mossali" userId="8221b904-c0f6-4414-ae3f-c993f60bb649" providerId="ADAL" clId="{66400921-3190-49B1-98D4-ED4DA0DE4C1E}" dt="2021-11-08T16:15:47.628" v="677" actId="20577"/>
          <ac:spMkLst>
            <pc:docMk/>
            <pc:sldMk cId="1089000783" sldId="478"/>
            <ac:spMk id="22" creationId="{B11E8CC2-6A9A-4D90-9AFC-09FC3497F1CE}"/>
          </ac:spMkLst>
        </pc:spChg>
      </pc:sldChg>
      <pc:sldChg chg="add del">
        <pc:chgData name="Elena Mossali" userId="8221b904-c0f6-4414-ae3f-c993f60bb649" providerId="ADAL" clId="{66400921-3190-49B1-98D4-ED4DA0DE4C1E}" dt="2021-11-08T16:15:30.856" v="668" actId="2696"/>
        <pc:sldMkLst>
          <pc:docMk/>
          <pc:sldMk cId="1871580025" sldId="478"/>
        </pc:sldMkLst>
      </pc:sldChg>
      <pc:sldChg chg="modSp add mod ord">
        <pc:chgData name="Elena Mossali" userId="8221b904-c0f6-4414-ae3f-c993f60bb649" providerId="ADAL" clId="{66400921-3190-49B1-98D4-ED4DA0DE4C1E}" dt="2021-11-08T16:18:53.418" v="1102" actId="20577"/>
        <pc:sldMkLst>
          <pc:docMk/>
          <pc:sldMk cId="2246279192" sldId="479"/>
        </pc:sldMkLst>
        <pc:spChg chg="mod">
          <ac:chgData name="Elena Mossali" userId="8221b904-c0f6-4414-ae3f-c993f60bb649" providerId="ADAL" clId="{66400921-3190-49B1-98D4-ED4DA0DE4C1E}" dt="2021-11-08T16:18:53.418" v="1102" actId="20577"/>
          <ac:spMkLst>
            <pc:docMk/>
            <pc:sldMk cId="2246279192" sldId="479"/>
            <ac:spMk id="10" creationId="{46A73262-19DB-41A3-89F0-CB132C94D8EB}"/>
          </ac:spMkLst>
        </pc:spChg>
      </pc:sldChg>
      <pc:sldChg chg="del">
        <pc:chgData name="Elena Mossali" userId="8221b904-c0f6-4414-ae3f-c993f60bb649" providerId="ADAL" clId="{66400921-3190-49B1-98D4-ED4DA0DE4C1E}" dt="2021-11-08T15:51:35.247" v="89" actId="2696"/>
        <pc:sldMkLst>
          <pc:docMk/>
          <pc:sldMk cId="3600896574" sldId="479"/>
        </pc:sldMkLst>
      </pc:sldChg>
      <pc:sldChg chg="del">
        <pc:chgData name="Elena Mossali" userId="8221b904-c0f6-4414-ae3f-c993f60bb649" providerId="ADAL" clId="{66400921-3190-49B1-98D4-ED4DA0DE4C1E}" dt="2021-11-08T15:51:40.541" v="90" actId="2696"/>
        <pc:sldMkLst>
          <pc:docMk/>
          <pc:sldMk cId="4024448855" sldId="480"/>
        </pc:sldMkLst>
      </pc:sldChg>
      <pc:sldMasterChg chg="delSldLayout">
        <pc:chgData name="Elena Mossali" userId="8221b904-c0f6-4414-ae3f-c993f60bb649" providerId="ADAL" clId="{66400921-3190-49B1-98D4-ED4DA0DE4C1E}" dt="2021-11-08T15:51:32.621" v="88" actId="2696"/>
        <pc:sldMasterMkLst>
          <pc:docMk/>
          <pc:sldMasterMk cId="679274448" sldId="2147483670"/>
        </pc:sldMasterMkLst>
        <pc:sldLayoutChg chg="del">
          <pc:chgData name="Elena Mossali" userId="8221b904-c0f6-4414-ae3f-c993f60bb649" providerId="ADAL" clId="{66400921-3190-49B1-98D4-ED4DA0DE4C1E}" dt="2021-11-08T15:51:32.621" v="88" actId="2696"/>
          <pc:sldLayoutMkLst>
            <pc:docMk/>
            <pc:sldMasterMk cId="679274448" sldId="2147483670"/>
            <pc:sldLayoutMk cId="2613677031" sldId="2147483684"/>
          </pc:sldLayoutMkLst>
        </pc:sldLayoutChg>
      </pc:sldMasterChg>
    </pc:docChg>
  </pc:docChgLst>
  <pc:docChgLst>
    <pc:chgData name="Roberta Curiazzi" userId="eaea45c1-f785-4d7b-bb3f-8f680773c908" providerId="ADAL" clId="{9979E5C5-4B5C-4795-A7D9-5D2DA20A1510}"/>
    <pc:docChg chg="undo custSel addSld delSld modSld delMainMaster">
      <pc:chgData name="Roberta Curiazzi" userId="eaea45c1-f785-4d7b-bb3f-8f680773c908" providerId="ADAL" clId="{9979E5C5-4B5C-4795-A7D9-5D2DA20A1510}" dt="2021-06-30T06:51:02.726" v="585"/>
      <pc:docMkLst>
        <pc:docMk/>
      </pc:docMkLst>
      <pc:sldChg chg="modSp add mod setBg">
        <pc:chgData name="Roberta Curiazzi" userId="eaea45c1-f785-4d7b-bb3f-8f680773c908" providerId="ADAL" clId="{9979E5C5-4B5C-4795-A7D9-5D2DA20A1510}" dt="2021-06-30T06:45:21.065" v="185" actId="20577"/>
        <pc:sldMkLst>
          <pc:docMk/>
          <pc:sldMk cId="2823593751" sldId="256"/>
        </pc:sldMkLst>
        <pc:spChg chg="mod">
          <ac:chgData name="Roberta Curiazzi" userId="eaea45c1-f785-4d7b-bb3f-8f680773c908" providerId="ADAL" clId="{9979E5C5-4B5C-4795-A7D9-5D2DA20A1510}" dt="2021-06-30T06:44:24.084" v="163" actId="20577"/>
          <ac:spMkLst>
            <pc:docMk/>
            <pc:sldMk cId="2823593751" sldId="256"/>
            <ac:spMk id="10" creationId="{46A73262-19DB-41A3-89F0-CB132C94D8EB}"/>
          </ac:spMkLst>
        </pc:spChg>
        <pc:spChg chg="mod">
          <ac:chgData name="Roberta Curiazzi" userId="eaea45c1-f785-4d7b-bb3f-8f680773c908" providerId="ADAL" clId="{9979E5C5-4B5C-4795-A7D9-5D2DA20A1510}" dt="2021-06-30T06:45:21.065" v="185" actId="20577"/>
          <ac:spMkLst>
            <pc:docMk/>
            <pc:sldMk cId="2823593751" sldId="256"/>
            <ac:spMk id="12" creationId="{52775B48-6516-490C-A3AB-900F2DF49D2D}"/>
          </ac:spMkLst>
        </pc:spChg>
        <pc:picChg chg="mod">
          <ac:chgData name="Roberta Curiazzi" userId="eaea45c1-f785-4d7b-bb3f-8f680773c908" providerId="ADAL" clId="{9979E5C5-4B5C-4795-A7D9-5D2DA20A1510}" dt="2021-06-30T06:44:34.848" v="166" actId="1076"/>
          <ac:picMkLst>
            <pc:docMk/>
            <pc:sldMk cId="2823593751" sldId="256"/>
            <ac:picMk id="9" creationId="{3C19C023-DF3D-4D81-BFB0-DBE1AC5B6894}"/>
          </ac:picMkLst>
        </pc:picChg>
      </pc:sldChg>
      <pc:sldChg chg="del">
        <pc:chgData name="Roberta Curiazzi" userId="eaea45c1-f785-4d7b-bb3f-8f680773c908" providerId="ADAL" clId="{9979E5C5-4B5C-4795-A7D9-5D2DA20A1510}" dt="2021-06-30T06:42:30" v="0" actId="47"/>
        <pc:sldMkLst>
          <pc:docMk/>
          <pc:sldMk cId="4215542860" sldId="272"/>
        </pc:sldMkLst>
      </pc:sldChg>
      <pc:sldChg chg="del">
        <pc:chgData name="Roberta Curiazzi" userId="eaea45c1-f785-4d7b-bb3f-8f680773c908" providerId="ADAL" clId="{9979E5C5-4B5C-4795-A7D9-5D2DA20A1510}" dt="2021-06-30T06:42:30.899" v="1" actId="47"/>
        <pc:sldMkLst>
          <pc:docMk/>
          <pc:sldMk cId="322027594" sldId="276"/>
        </pc:sldMkLst>
      </pc:sldChg>
      <pc:sldChg chg="addSp delSp modSp add mod">
        <pc:chgData name="Roberta Curiazzi" userId="eaea45c1-f785-4d7b-bb3f-8f680773c908" providerId="ADAL" clId="{9979E5C5-4B5C-4795-A7D9-5D2DA20A1510}" dt="2021-06-30T06:50:52.530" v="583" actId="20577"/>
        <pc:sldMkLst>
          <pc:docMk/>
          <pc:sldMk cId="699001497" sldId="459"/>
        </pc:sldMkLst>
        <pc:spChg chg="mod">
          <ac:chgData name="Roberta Curiazzi" userId="eaea45c1-f785-4d7b-bb3f-8f680773c908" providerId="ADAL" clId="{9979E5C5-4B5C-4795-A7D9-5D2DA20A1510}" dt="2021-06-30T06:50:19.102" v="534" actId="1076"/>
          <ac:spMkLst>
            <pc:docMk/>
            <pc:sldMk cId="699001497" sldId="459"/>
            <ac:spMk id="3" creationId="{1B3B6476-2E51-44B0-BA3E-783159180964}"/>
          </ac:spMkLst>
        </pc:spChg>
        <pc:spChg chg="mod">
          <ac:chgData name="Roberta Curiazzi" userId="eaea45c1-f785-4d7b-bb3f-8f680773c908" providerId="ADAL" clId="{9979E5C5-4B5C-4795-A7D9-5D2DA20A1510}" dt="2021-06-30T06:50:27.920" v="536" actId="1076"/>
          <ac:spMkLst>
            <pc:docMk/>
            <pc:sldMk cId="699001497" sldId="459"/>
            <ac:spMk id="4" creationId="{B53199AF-1783-46D3-B6F6-01CC5FA05620}"/>
          </ac:spMkLst>
        </pc:spChg>
        <pc:spChg chg="mod">
          <ac:chgData name="Roberta Curiazzi" userId="eaea45c1-f785-4d7b-bb3f-8f680773c908" providerId="ADAL" clId="{9979E5C5-4B5C-4795-A7D9-5D2DA20A1510}" dt="2021-06-30T06:50:52.530" v="583" actId="20577"/>
          <ac:spMkLst>
            <pc:docMk/>
            <pc:sldMk cId="699001497" sldId="459"/>
            <ac:spMk id="5" creationId="{39AF8412-B340-45C1-86E5-7ACBDE330003}"/>
          </ac:spMkLst>
        </pc:spChg>
        <pc:spChg chg="mod">
          <ac:chgData name="Roberta Curiazzi" userId="eaea45c1-f785-4d7b-bb3f-8f680773c908" providerId="ADAL" clId="{9979E5C5-4B5C-4795-A7D9-5D2DA20A1510}" dt="2021-06-30T06:50:31.951" v="537" actId="1076"/>
          <ac:spMkLst>
            <pc:docMk/>
            <pc:sldMk cId="699001497" sldId="459"/>
            <ac:spMk id="6" creationId="{F0786CDC-E91F-4F22-8FF7-58EE317B8692}"/>
          </ac:spMkLst>
        </pc:spChg>
        <pc:spChg chg="del mod">
          <ac:chgData name="Roberta Curiazzi" userId="eaea45c1-f785-4d7b-bb3f-8f680773c908" providerId="ADAL" clId="{9979E5C5-4B5C-4795-A7D9-5D2DA20A1510}" dt="2021-06-30T06:48:16.848" v="238" actId="478"/>
          <ac:spMkLst>
            <pc:docMk/>
            <pc:sldMk cId="699001497" sldId="459"/>
            <ac:spMk id="16" creationId="{6E45016E-4BE1-47E2-AEC9-09849956A359}"/>
          </ac:spMkLst>
        </pc:spChg>
        <pc:spChg chg="del mod">
          <ac:chgData name="Roberta Curiazzi" userId="eaea45c1-f785-4d7b-bb3f-8f680773c908" providerId="ADAL" clId="{9979E5C5-4B5C-4795-A7D9-5D2DA20A1510}" dt="2021-06-30T06:48:24.040" v="243" actId="478"/>
          <ac:spMkLst>
            <pc:docMk/>
            <pc:sldMk cId="699001497" sldId="459"/>
            <ac:spMk id="18" creationId="{96B486FE-D546-4FE4-887E-7B55A64835E8}"/>
          </ac:spMkLst>
        </pc:spChg>
        <pc:spChg chg="del mod">
          <ac:chgData name="Roberta Curiazzi" userId="eaea45c1-f785-4d7b-bb3f-8f680773c908" providerId="ADAL" clId="{9979E5C5-4B5C-4795-A7D9-5D2DA20A1510}" dt="2021-06-30T06:48:18.640" v="239" actId="478"/>
          <ac:spMkLst>
            <pc:docMk/>
            <pc:sldMk cId="699001497" sldId="459"/>
            <ac:spMk id="19" creationId="{8C48C5A2-1832-41C1-85E6-461F224F0ACC}"/>
          </ac:spMkLst>
        </pc:spChg>
        <pc:grpChg chg="add del mod">
          <ac:chgData name="Roberta Curiazzi" userId="eaea45c1-f785-4d7b-bb3f-8f680773c908" providerId="ADAL" clId="{9979E5C5-4B5C-4795-A7D9-5D2DA20A1510}" dt="2021-06-30T06:50:12.961" v="533" actId="1076"/>
          <ac:grpSpMkLst>
            <pc:docMk/>
            <pc:sldMk cId="699001497" sldId="459"/>
            <ac:grpSpMk id="2" creationId="{8C234416-79F0-41BD-8AB4-17ADC570ACC6}"/>
          </ac:grpSpMkLst>
        </pc:grpChg>
        <pc:grpChg chg="mod">
          <ac:chgData name="Roberta Curiazzi" userId="eaea45c1-f785-4d7b-bb3f-8f680773c908" providerId="ADAL" clId="{9979E5C5-4B5C-4795-A7D9-5D2DA20A1510}" dt="2021-06-30T06:48:22.337" v="242" actId="478"/>
          <ac:grpSpMkLst>
            <pc:docMk/>
            <pc:sldMk cId="699001497" sldId="459"/>
            <ac:grpSpMk id="15" creationId="{0711A48A-F1D0-45E2-B234-E1E2E555697C}"/>
          </ac:grpSpMkLst>
        </pc:grpChg>
        <pc:picChg chg="mod">
          <ac:chgData name="Roberta Curiazzi" userId="eaea45c1-f785-4d7b-bb3f-8f680773c908" providerId="ADAL" clId="{9979E5C5-4B5C-4795-A7D9-5D2DA20A1510}" dt="2021-06-30T06:50:19.102" v="534" actId="1076"/>
          <ac:picMkLst>
            <pc:docMk/>
            <pc:sldMk cId="699001497" sldId="459"/>
            <ac:picMk id="7" creationId="{4A19BFEA-6DED-4655-B0E9-54F2E2B19341}"/>
          </ac:picMkLst>
        </pc:picChg>
        <pc:picChg chg="mod">
          <ac:chgData name="Roberta Curiazzi" userId="eaea45c1-f785-4d7b-bb3f-8f680773c908" providerId="ADAL" clId="{9979E5C5-4B5C-4795-A7D9-5D2DA20A1510}" dt="2021-06-30T06:50:24.134" v="535" actId="1076"/>
          <ac:picMkLst>
            <pc:docMk/>
            <pc:sldMk cId="699001497" sldId="459"/>
            <ac:picMk id="14" creationId="{DCE18C3A-A34D-4003-8D4F-5D134BC5F060}"/>
          </ac:picMkLst>
        </pc:picChg>
        <pc:picChg chg="mod">
          <ac:chgData name="Roberta Curiazzi" userId="eaea45c1-f785-4d7b-bb3f-8f680773c908" providerId="ADAL" clId="{9979E5C5-4B5C-4795-A7D9-5D2DA20A1510}" dt="2021-06-30T06:50:31.951" v="537" actId="1076"/>
          <ac:picMkLst>
            <pc:docMk/>
            <pc:sldMk cId="699001497" sldId="459"/>
            <ac:picMk id="17" creationId="{4C7ABA8B-0FE3-4038-8F72-153D83BC1E82}"/>
          </ac:picMkLst>
        </pc:picChg>
        <pc:picChg chg="del">
          <ac:chgData name="Roberta Curiazzi" userId="eaea45c1-f785-4d7b-bb3f-8f680773c908" providerId="ADAL" clId="{9979E5C5-4B5C-4795-A7D9-5D2DA20A1510}" dt="2021-06-30T06:48:15.652" v="237" actId="478"/>
          <ac:picMkLst>
            <pc:docMk/>
            <pc:sldMk cId="699001497" sldId="459"/>
            <ac:picMk id="3074" creationId="{3A54D260-00A5-4108-8E46-385215F31564}"/>
          </ac:picMkLst>
        </pc:picChg>
        <pc:picChg chg="del mod">
          <ac:chgData name="Roberta Curiazzi" userId="eaea45c1-f785-4d7b-bb3f-8f680773c908" providerId="ADAL" clId="{9979E5C5-4B5C-4795-A7D9-5D2DA20A1510}" dt="2021-06-30T06:48:22.337" v="242" actId="478"/>
          <ac:picMkLst>
            <pc:docMk/>
            <pc:sldMk cId="699001497" sldId="459"/>
            <ac:picMk id="3076" creationId="{B43E0472-8BD8-4EA2-8681-7DB0F5F9EC9B}"/>
          </ac:picMkLst>
        </pc:picChg>
        <pc:cxnChg chg="mod">
          <ac:chgData name="Roberta Curiazzi" userId="eaea45c1-f785-4d7b-bb3f-8f680773c908" providerId="ADAL" clId="{9979E5C5-4B5C-4795-A7D9-5D2DA20A1510}" dt="2021-06-30T06:50:19.102" v="534" actId="1076"/>
          <ac:cxnSpMkLst>
            <pc:docMk/>
            <pc:sldMk cId="699001497" sldId="459"/>
            <ac:cxnSpMk id="9" creationId="{0B2E4E45-A362-4AE6-B086-D1153A82BC1B}"/>
          </ac:cxnSpMkLst>
        </pc:cxnChg>
      </pc:sldChg>
      <pc:sldChg chg="del">
        <pc:chgData name="Roberta Curiazzi" userId="eaea45c1-f785-4d7b-bb3f-8f680773c908" providerId="ADAL" clId="{9979E5C5-4B5C-4795-A7D9-5D2DA20A1510}" dt="2021-06-30T06:47:44.439" v="230" actId="47"/>
        <pc:sldMkLst>
          <pc:docMk/>
          <pc:sldMk cId="2815242468" sldId="477"/>
        </pc:sldMkLst>
      </pc:sldChg>
      <pc:sldChg chg="addSp delSp modSp new del mod modClrScheme chgLayout">
        <pc:chgData name="Roberta Curiazzi" userId="eaea45c1-f785-4d7b-bb3f-8f680773c908" providerId="ADAL" clId="{9979E5C5-4B5C-4795-A7D9-5D2DA20A1510}" dt="2021-06-30T06:45:24.494" v="186" actId="47"/>
        <pc:sldMkLst>
          <pc:docMk/>
          <pc:sldMk cId="1117497272" sldId="478"/>
        </pc:sldMkLst>
        <pc:spChg chg="del mod ord">
          <ac:chgData name="Roberta Curiazzi" userId="eaea45c1-f785-4d7b-bb3f-8f680773c908" providerId="ADAL" clId="{9979E5C5-4B5C-4795-A7D9-5D2DA20A1510}" dt="2021-06-30T06:42:41.950" v="3" actId="700"/>
          <ac:spMkLst>
            <pc:docMk/>
            <pc:sldMk cId="1117497272" sldId="478"/>
            <ac:spMk id="2" creationId="{270FD72A-D5B7-47E2-A8A9-1DD53726CC9E}"/>
          </ac:spMkLst>
        </pc:spChg>
        <pc:spChg chg="del mod ord">
          <ac:chgData name="Roberta Curiazzi" userId="eaea45c1-f785-4d7b-bb3f-8f680773c908" providerId="ADAL" clId="{9979E5C5-4B5C-4795-A7D9-5D2DA20A1510}" dt="2021-06-30T06:42:41.950" v="3" actId="700"/>
          <ac:spMkLst>
            <pc:docMk/>
            <pc:sldMk cId="1117497272" sldId="478"/>
            <ac:spMk id="3" creationId="{D4D68C08-D916-40B3-A195-F1A0375B7124}"/>
          </ac:spMkLst>
        </pc:spChg>
        <pc:spChg chg="del">
          <ac:chgData name="Roberta Curiazzi" userId="eaea45c1-f785-4d7b-bb3f-8f680773c908" providerId="ADAL" clId="{9979E5C5-4B5C-4795-A7D9-5D2DA20A1510}" dt="2021-06-30T06:42:41.950" v="3" actId="700"/>
          <ac:spMkLst>
            <pc:docMk/>
            <pc:sldMk cId="1117497272" sldId="478"/>
            <ac:spMk id="4" creationId="{C1D224F7-5419-4FC8-A7F6-7F1117BC484B}"/>
          </ac:spMkLst>
        </pc:spChg>
        <pc:spChg chg="add mod ord">
          <ac:chgData name="Roberta Curiazzi" userId="eaea45c1-f785-4d7b-bb3f-8f680773c908" providerId="ADAL" clId="{9979E5C5-4B5C-4795-A7D9-5D2DA20A1510}" dt="2021-06-30T06:43:08.088" v="74" actId="404"/>
          <ac:spMkLst>
            <pc:docMk/>
            <pc:sldMk cId="1117497272" sldId="478"/>
            <ac:spMk id="5" creationId="{1AD79965-3ECF-489F-994E-214C51DEEEC6}"/>
          </ac:spMkLst>
        </pc:spChg>
        <pc:spChg chg="add mod ord">
          <ac:chgData name="Roberta Curiazzi" userId="eaea45c1-f785-4d7b-bb3f-8f680773c908" providerId="ADAL" clId="{9979E5C5-4B5C-4795-A7D9-5D2DA20A1510}" dt="2021-06-30T06:43:46.908" v="158" actId="113"/>
          <ac:spMkLst>
            <pc:docMk/>
            <pc:sldMk cId="1117497272" sldId="478"/>
            <ac:spMk id="6" creationId="{88143566-D9F9-4E0B-899C-D7A8D84A8449}"/>
          </ac:spMkLst>
        </pc:spChg>
      </pc:sldChg>
      <pc:sldChg chg="addSp delSp modSp new del mod">
        <pc:chgData name="Roberta Curiazzi" userId="eaea45c1-f785-4d7b-bb3f-8f680773c908" providerId="ADAL" clId="{9979E5C5-4B5C-4795-A7D9-5D2DA20A1510}" dt="2021-06-30T06:48:10.976" v="236" actId="47"/>
        <pc:sldMkLst>
          <pc:docMk/>
          <pc:sldMk cId="2958698719" sldId="478"/>
        </pc:sldMkLst>
        <pc:spChg chg="del mod">
          <ac:chgData name="Roberta Curiazzi" userId="eaea45c1-f785-4d7b-bb3f-8f680773c908" providerId="ADAL" clId="{9979E5C5-4B5C-4795-A7D9-5D2DA20A1510}" dt="2021-06-30T06:47:50.995" v="233" actId="478"/>
          <ac:spMkLst>
            <pc:docMk/>
            <pc:sldMk cId="2958698719" sldId="478"/>
            <ac:spMk id="2" creationId="{59FC61ED-DE01-49A9-958C-392F174B3F73}"/>
          </ac:spMkLst>
        </pc:spChg>
        <pc:spChg chg="del">
          <ac:chgData name="Roberta Curiazzi" userId="eaea45c1-f785-4d7b-bb3f-8f680773c908" providerId="ADAL" clId="{9979E5C5-4B5C-4795-A7D9-5D2DA20A1510}" dt="2021-06-30T06:46:20.436" v="194" actId="478"/>
          <ac:spMkLst>
            <pc:docMk/>
            <pc:sldMk cId="2958698719" sldId="478"/>
            <ac:spMk id="3" creationId="{7A055335-5B36-4342-9B4A-40AC0A83D193}"/>
          </ac:spMkLst>
        </pc:spChg>
        <pc:spChg chg="add del mod">
          <ac:chgData name="Roberta Curiazzi" userId="eaea45c1-f785-4d7b-bb3f-8f680773c908" providerId="ADAL" clId="{9979E5C5-4B5C-4795-A7D9-5D2DA20A1510}" dt="2021-06-30T06:47:49.664" v="232" actId="478"/>
          <ac:spMkLst>
            <pc:docMk/>
            <pc:sldMk cId="2958698719" sldId="478"/>
            <ac:spMk id="5" creationId="{A0F5CAD6-C325-4518-8556-BA2BDD87478A}"/>
          </ac:spMkLst>
        </pc:spChg>
        <pc:spChg chg="add del mod">
          <ac:chgData name="Roberta Curiazzi" userId="eaea45c1-f785-4d7b-bb3f-8f680773c908" providerId="ADAL" clId="{9979E5C5-4B5C-4795-A7D9-5D2DA20A1510}" dt="2021-06-30T06:47:52.648" v="234" actId="478"/>
          <ac:spMkLst>
            <pc:docMk/>
            <pc:sldMk cId="2958698719" sldId="478"/>
            <ac:spMk id="7" creationId="{9EF59FB4-E80E-4DF6-BCF0-D13DDD6A3793}"/>
          </ac:spMkLst>
        </pc:spChg>
      </pc:sldChg>
      <pc:sldChg chg="modSp add mod">
        <pc:chgData name="Roberta Curiazzi" userId="eaea45c1-f785-4d7b-bb3f-8f680773c908" providerId="ADAL" clId="{9979E5C5-4B5C-4795-A7D9-5D2DA20A1510}" dt="2021-06-30T06:51:02.726" v="585"/>
        <pc:sldMkLst>
          <pc:docMk/>
          <pc:sldMk cId="3600896574" sldId="479"/>
        </pc:sldMkLst>
        <pc:spChg chg="mod">
          <ac:chgData name="Roberta Curiazzi" userId="eaea45c1-f785-4d7b-bb3f-8f680773c908" providerId="ADAL" clId="{9979E5C5-4B5C-4795-A7D9-5D2DA20A1510}" dt="2021-06-30T06:51:02.726" v="585"/>
          <ac:spMkLst>
            <pc:docMk/>
            <pc:sldMk cId="3600896574" sldId="479"/>
            <ac:spMk id="2" creationId="{59FC61ED-DE01-49A9-958C-392F174B3F73}"/>
          </ac:spMkLst>
        </pc:spChg>
      </pc:sldChg>
      <pc:sldMasterChg chg="del delSldLayout">
        <pc:chgData name="Roberta Curiazzi" userId="eaea45c1-f785-4d7b-bb3f-8f680773c908" providerId="ADAL" clId="{9979E5C5-4B5C-4795-A7D9-5D2DA20A1510}" dt="2021-06-30T06:42:30" v="0" actId="47"/>
        <pc:sldMasterMkLst>
          <pc:docMk/>
          <pc:sldMasterMk cId="1392663960" sldId="2147483660"/>
        </pc:sldMasterMkLst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1244606899" sldId="2147483661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780210253" sldId="2147483662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46758981" sldId="2147483663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580491753" sldId="2147483664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2868317577" sldId="2147483665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3274038776" sldId="2147483666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510843818" sldId="2147483667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3979825451" sldId="2147483668"/>
          </pc:sldLayoutMkLst>
        </pc:sldLayoutChg>
        <pc:sldLayoutChg chg="del">
          <pc:chgData name="Roberta Curiazzi" userId="eaea45c1-f785-4d7b-bb3f-8f680773c908" providerId="ADAL" clId="{9979E5C5-4B5C-4795-A7D9-5D2DA20A1510}" dt="2021-06-30T06:42:30" v="0" actId="47"/>
          <pc:sldLayoutMkLst>
            <pc:docMk/>
            <pc:sldMasterMk cId="1392663960" sldId="2147483660"/>
            <pc:sldLayoutMk cId="2862530747" sldId="214748366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3E5FD-1B62-4985-95E0-03831D9D3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412F3E-7EC9-4C74-ABEE-88EE3DFDF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184B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67F661-89E7-4B7E-B35F-A2FB59EA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0D509B-3DAF-4CB0-A247-45F70E12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13934D-73A3-44E7-9C5D-C82795F0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181897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3FF38-1AC2-4842-8BE4-AC3F07F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FDE194-1D34-4C84-BCEF-1E31B5A7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CCD83B-323F-4383-9213-01AB044C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3AAF63-2F0B-4636-9053-72FB4301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6D251D-296A-4A8A-870E-7AB14C1A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61623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e vertica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ACB990-BCE0-427D-8F01-67D6B4BA2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9410C3-C891-45D1-A49C-5CCCC360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AC431-CEDD-438F-8DB8-FB1CE191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599748-CC16-46BC-A893-67B48ADB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2C40A2-F603-4BC0-AFB7-CB854DEF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89194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>
            <a:extLst>
              <a:ext uri="{FF2B5EF4-FFF2-40B4-BE49-F238E27FC236}">
                <a16:creationId xmlns:a16="http://schemas.microsoft.com/office/drawing/2014/main" id="{C7E37E5D-C94E-4CEA-BA37-DE304503F653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429751" cy="1769533"/>
            <a:chOff x="-4" y="40"/>
            <a:chExt cx="7072430" cy="1327315"/>
          </a:xfrm>
        </p:grpSpPr>
        <p:sp>
          <p:nvSpPr>
            <p:cNvPr id="5" name="Shape 63">
              <a:extLst>
                <a:ext uri="{FF2B5EF4-FFF2-40B4-BE49-F238E27FC236}">
                  <a16:creationId xmlns:a16="http://schemas.microsoft.com/office/drawing/2014/main" id="{70B268B5-DBD4-4865-94C2-550512585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Shape 64">
              <a:extLst>
                <a:ext uri="{FF2B5EF4-FFF2-40B4-BE49-F238E27FC236}">
                  <a16:creationId xmlns:a16="http://schemas.microsoft.com/office/drawing/2014/main" id="{AEA8E373-96C5-432A-8C51-E339F2EF225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" name="Shape 65">
                <a:extLst>
                  <a:ext uri="{FF2B5EF4-FFF2-40B4-BE49-F238E27FC236}">
                    <a16:creationId xmlns:a16="http://schemas.microsoft.com/office/drawing/2014/main" id="{7D078D6B-8BAC-4440-8F22-FD4A046EC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70180" y="332107"/>
                <a:ext cx="6957878" cy="1699507"/>
              </a:xfrm>
              <a:prstGeom prst="rect">
                <a:avLst/>
              </a:prstGeom>
              <a:solidFill>
                <a:srgbClr val="006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66">
                <a:extLst>
                  <a:ext uri="{FF2B5EF4-FFF2-40B4-BE49-F238E27FC236}">
                    <a16:creationId xmlns:a16="http://schemas.microsoft.com/office/drawing/2014/main" id="{1EB08D83-4C84-4E41-9605-AF750D5A4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006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Shape 67">
              <a:extLst>
                <a:ext uri="{FF2B5EF4-FFF2-40B4-BE49-F238E27FC236}">
                  <a16:creationId xmlns:a16="http://schemas.microsoft.com/office/drawing/2014/main" id="{21CAD169-B06C-446D-8D44-00E1614289D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" name="Shape 68">
                <a:extLst>
                  <a:ext uri="{FF2B5EF4-FFF2-40B4-BE49-F238E27FC236}">
                    <a16:creationId xmlns:a16="http://schemas.microsoft.com/office/drawing/2014/main" id="{C023EAD6-803F-4707-89BA-F69CB38AC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33665"/>
                <a:ext cx="13882553" cy="1699230"/>
              </a:xfrm>
              <a:prstGeom prst="rect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Shape 69">
                <a:extLst>
                  <a:ext uri="{FF2B5EF4-FFF2-40B4-BE49-F238E27FC236}">
                    <a16:creationId xmlns:a16="http://schemas.microsoft.com/office/drawing/2014/main" id="{F70B0921-AA9D-4E0E-B66F-FFEFC567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972" y="330170"/>
                <a:ext cx="1699048" cy="1699230"/>
              </a:xfrm>
              <a:prstGeom prst="rtTriangle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Shape 70">
            <a:extLst>
              <a:ext uri="{FF2B5EF4-FFF2-40B4-BE49-F238E27FC236}">
                <a16:creationId xmlns:a16="http://schemas.microsoft.com/office/drawing/2014/main" id="{86CD0698-76CF-46F5-8F42-A5EF0D41D276}"/>
              </a:ext>
            </a:extLst>
          </p:cNvPr>
          <p:cNvGrpSpPr>
            <a:grpSpLocks/>
          </p:cNvGrpSpPr>
          <p:nvPr/>
        </p:nvGrpSpPr>
        <p:grpSpPr bwMode="auto">
          <a:xfrm>
            <a:off x="9262534" y="5962651"/>
            <a:ext cx="2937933" cy="895349"/>
            <a:chOff x="5575242" y="4472723"/>
            <a:chExt cx="2202830" cy="670795"/>
          </a:xfrm>
        </p:grpSpPr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0615AB71-8C4A-4112-9AAB-F13AB7B78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1867"/>
            </a:p>
          </p:txBody>
        </p:sp>
        <p:grpSp>
          <p:nvGrpSpPr>
            <p:cNvPr id="14" name="Shape 72">
              <a:extLst>
                <a:ext uri="{FF2B5EF4-FFF2-40B4-BE49-F238E27FC236}">
                  <a16:creationId xmlns:a16="http://schemas.microsoft.com/office/drawing/2014/main" id="{6B12F4F6-2343-4459-8147-C4F8C60C64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8" name="Shape 73">
                <a:extLst>
                  <a:ext uri="{FF2B5EF4-FFF2-40B4-BE49-F238E27FC236}">
                    <a16:creationId xmlns:a16="http://schemas.microsoft.com/office/drawing/2014/main" id="{1376EA81-2A88-4304-B00C-3F2961F44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  <p:sp>
            <p:nvSpPr>
              <p:cNvPr id="19" name="Shape 74">
                <a:extLst>
                  <a:ext uri="{FF2B5EF4-FFF2-40B4-BE49-F238E27FC236}">
                    <a16:creationId xmlns:a16="http://schemas.microsoft.com/office/drawing/2014/main" id="{CC54F2EA-78E5-49A3-934C-75A535F1E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</p:grpSp>
        <p:grpSp>
          <p:nvGrpSpPr>
            <p:cNvPr id="15" name="Shape 75">
              <a:extLst>
                <a:ext uri="{FF2B5EF4-FFF2-40B4-BE49-F238E27FC236}">
                  <a16:creationId xmlns:a16="http://schemas.microsoft.com/office/drawing/2014/main" id="{0E630FB1-2A73-4DE2-AA03-DE59436DDA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" name="Shape 76">
                <a:extLst>
                  <a:ext uri="{FF2B5EF4-FFF2-40B4-BE49-F238E27FC236}">
                    <a16:creationId xmlns:a16="http://schemas.microsoft.com/office/drawing/2014/main" id="{81CA8D3E-32F8-4D39-8BDD-FE15FD819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D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  <p:sp>
            <p:nvSpPr>
              <p:cNvPr id="17" name="Shape 77">
                <a:extLst>
                  <a:ext uri="{FF2B5EF4-FFF2-40B4-BE49-F238E27FC236}">
                    <a16:creationId xmlns:a16="http://schemas.microsoft.com/office/drawing/2014/main" id="{45A39009-12BA-4BDF-A293-FA51A3D7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D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</p:grpSp>
      </p:grpSp>
      <p:pic>
        <p:nvPicPr>
          <p:cNvPr id="20" name="Bildobjekt 1">
            <a:extLst>
              <a:ext uri="{FF2B5EF4-FFF2-40B4-BE49-F238E27FC236}">
                <a16:creationId xmlns:a16="http://schemas.microsoft.com/office/drawing/2014/main" id="{BC6BBE9E-99FE-4F30-90E2-97B969DE0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67" y="4205818"/>
            <a:ext cx="2804584" cy="175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80">
            <a:extLst>
              <a:ext uri="{FF2B5EF4-FFF2-40B4-BE49-F238E27FC236}">
                <a16:creationId xmlns:a16="http://schemas.microsoft.com/office/drawing/2014/main" id="{69E77D5E-4A89-4CB0-AD45-B8B93C56E85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l">
              <a:defRPr sz="1867" b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3BBF8D8-5778-4B26-A45B-2AD74228ACFA}" type="slidenum">
              <a:rPr lang="nl-BE" altLang="nl-BE"/>
              <a:pPr/>
              <a:t>‹N›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24719710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2C9D6-A09D-47A7-A359-C7923E53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3E883C-ECB0-4995-939E-AB1459AD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92E6C8-82D7-4393-AF47-A8338178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7809"/>
            <a:ext cx="41148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54C71C-D887-4ADF-BB9C-34F2376C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DAC9B83-FADB-4916-973E-7ADB97703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70676"/>
            <a:ext cx="10515600" cy="914400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5315836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2C9D6-A09D-47A7-A359-C7923E53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3E883C-ECB0-4995-939E-AB1459AD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92E6C8-82D7-4393-AF47-A8338178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7809"/>
            <a:ext cx="41148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54C71C-D887-4ADF-BB9C-34F2376C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DAC9B83-FADB-4916-973E-7ADB97703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70676"/>
            <a:ext cx="10515600" cy="914400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2045463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28C65E55-392A-4FDA-8145-53902E358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1A91DD-BFFC-4C6B-81D3-21B8CC35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09F973-DBB5-4C0E-96DD-BB6DF77E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A09741-6CB2-45F5-B9CB-C89E97EC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0"/>
            <a:ext cx="20885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70CD48-0591-4E49-B12E-506A86E5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A6876B5-FA04-41D0-B16E-5A1CE7A340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60588"/>
            <a:ext cx="10515600" cy="25495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6382186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8A9F5734-FD3D-4FB2-840B-EAD2C387A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2AA5040-D111-4F33-81A2-C25D7F86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A392D7-A571-4BC8-9200-99B79293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33242C-F264-4E62-A275-DC9926D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61"/>
            <a:ext cx="2231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670668-5255-43D2-A99F-16105413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D7A20B1-57EF-4037-BB16-89AD1DE36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0" y="2125951"/>
            <a:ext cx="5791199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687669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C57A7F10-5702-4321-B6FA-CB1BFD2EA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7A38DB-74F2-43C1-8626-043A003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38E4AA-0C84-48D7-988A-D0D99287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5C0ABE-4CCE-488F-95BE-EDEAE711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59"/>
            <a:ext cx="2015837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B09ACB-8B2C-40A7-88F3-179B5844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C7396C3-5A78-4650-8C9A-E9343DCE2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92350"/>
            <a:ext cx="4315691" cy="914400"/>
          </a:xfrm>
        </p:spPr>
        <p:txBody>
          <a:bodyPr/>
          <a:lstStyle>
            <a:lvl1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6">
            <a:extLst>
              <a:ext uri="{FF2B5EF4-FFF2-40B4-BE49-F238E27FC236}">
                <a16:creationId xmlns:a16="http://schemas.microsoft.com/office/drawing/2014/main" id="{3EA4DD3F-5EEB-4FBB-87E0-6779D86E6A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8109" y="2292350"/>
            <a:ext cx="4315691" cy="914400"/>
          </a:xfrm>
        </p:spPr>
        <p:txBody>
          <a:bodyPr/>
          <a:lstStyle>
            <a:lvl1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9727901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5F70C42F-998D-482E-8117-A839C5BAA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A64A59ED-41BD-4B35-9F6F-D39DE23291B2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854788-F4B8-4C18-973B-30E8FD4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CBA212-9F2E-47C1-B93F-F75640E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65C26E-7B0E-4573-B143-106D440A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1EAC56-67AA-442B-BDA1-71E187C0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3F4EBE8-D0D4-44A5-89B1-19CCA9839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8" y="2057400"/>
            <a:ext cx="10515601" cy="3214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50265734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22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D9DE86C-7FE5-40E0-97AE-A2BEFF26215C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379F2F8-9B92-4057-A377-5E67341A6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5ADC40-310D-45EA-986F-DE82F71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4B4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E27EA8-DE42-43E0-90D6-8A16D3B0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3"/>
            <a:ext cx="1025236" cy="365125"/>
          </a:xfrm>
        </p:spPr>
        <p:txBody>
          <a:bodyPr/>
          <a:lstStyle/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708B39-6AAE-41B7-BCEE-AA981E97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3"/>
            <a:ext cx="153785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54030B-6B24-49A3-BEF2-D4FB1C46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3"/>
            <a:ext cx="1025236" cy="365125"/>
          </a:xfrm>
        </p:spPr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70E47C1-DB43-44B9-97CE-25DEE76958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2475"/>
            <a:ext cx="10515600" cy="371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0003279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5339F-7D2A-4792-AEF9-55F5001B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9E5B99-CF5C-4944-B84F-A7327BB8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BD52E0-F5F5-4A74-BC6C-DBA066D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430928-9187-461A-9A03-B5E1B740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818BF-FF7D-4A26-B80B-DC7C363F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04047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rgbClr val="218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B380449A-9F51-4D29-8D89-CAA2A6CA5E57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7AA139F-E87F-4502-B61E-1444E1E4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9D924E-09B7-41E9-B7DD-6BEACC26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9F0EDA-8719-4E12-AFDF-6CAA7195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4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326D88-0439-4FDC-9E4B-8D8EED3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819" y="6245513"/>
            <a:ext cx="2192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4551A2-21AB-4998-8A90-4F04C25E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8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3BDF23E-E161-4A5E-938B-9640F517F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84388"/>
            <a:ext cx="10515600" cy="369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CE116"/>
                </a:solidFill>
              </a:defRPr>
            </a:lvl2pPr>
            <a:lvl3pPr>
              <a:defRPr>
                <a:solidFill>
                  <a:srgbClr val="FCE116"/>
                </a:solidFill>
              </a:defRPr>
            </a:lvl3pPr>
            <a:lvl4pPr>
              <a:defRPr>
                <a:solidFill>
                  <a:srgbClr val="FCE116"/>
                </a:solidFill>
              </a:defRPr>
            </a:lvl4pPr>
            <a:lvl5pPr>
              <a:defRPr>
                <a:solidFill>
                  <a:srgbClr val="FCE11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59023752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37CC06D-4226-4182-8D70-39ABF61C3B29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4A98B8-3110-4C08-8EBE-3B1A017D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56884843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103">
            <a:extLst>
              <a:ext uri="{FF2B5EF4-FFF2-40B4-BE49-F238E27FC236}">
                <a16:creationId xmlns:a16="http://schemas.microsoft.com/office/drawing/2014/main" id="{D9A57FD4-0DF0-4F87-9264-E4CE4A9980AE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9429751" cy="1769533"/>
            <a:chOff x="-4" y="40"/>
            <a:chExt cx="7072430" cy="1327315"/>
          </a:xfrm>
        </p:grpSpPr>
        <p:sp>
          <p:nvSpPr>
            <p:cNvPr id="7" name="Shape 104">
              <a:extLst>
                <a:ext uri="{FF2B5EF4-FFF2-40B4-BE49-F238E27FC236}">
                  <a16:creationId xmlns:a16="http://schemas.microsoft.com/office/drawing/2014/main" id="{6053C518-0B4A-443D-B5C4-6A5A6C248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2950" y="127056"/>
              <a:ext cx="779476" cy="258795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" name="Shape 105">
              <a:extLst>
                <a:ext uri="{FF2B5EF4-FFF2-40B4-BE49-F238E27FC236}">
                  <a16:creationId xmlns:a16="http://schemas.microsoft.com/office/drawing/2014/main" id="{534E047D-F840-4B75-B06F-8CCB88236F3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" name="Shape 106">
                <a:extLst>
                  <a:ext uri="{FF2B5EF4-FFF2-40B4-BE49-F238E27FC236}">
                    <a16:creationId xmlns:a16="http://schemas.microsoft.com/office/drawing/2014/main" id="{2588E990-C3AB-4486-A5AA-81F57267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70180" y="332107"/>
                <a:ext cx="6957878" cy="1699507"/>
              </a:xfrm>
              <a:prstGeom prst="rect">
                <a:avLst/>
              </a:prstGeom>
              <a:solidFill>
                <a:srgbClr val="006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" name="Shape 107">
                <a:extLst>
                  <a:ext uri="{FF2B5EF4-FFF2-40B4-BE49-F238E27FC236}">
                    <a16:creationId xmlns:a16="http://schemas.microsoft.com/office/drawing/2014/main" id="{433D658A-B3E5-4451-A0ED-2C26291D8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633" y="330075"/>
                <a:ext cx="1699324" cy="1699506"/>
              </a:xfrm>
              <a:prstGeom prst="rtTriangle">
                <a:avLst/>
              </a:prstGeom>
              <a:solidFill>
                <a:srgbClr val="006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9" name="Shape 108">
              <a:extLst>
                <a:ext uri="{FF2B5EF4-FFF2-40B4-BE49-F238E27FC236}">
                  <a16:creationId xmlns:a16="http://schemas.microsoft.com/office/drawing/2014/main" id="{EED08B8F-DC5A-41C5-9023-5CFCA4447B1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" name="Shape 109">
                <a:extLst>
                  <a:ext uri="{FF2B5EF4-FFF2-40B4-BE49-F238E27FC236}">
                    <a16:creationId xmlns:a16="http://schemas.microsoft.com/office/drawing/2014/main" id="{848A2816-84DF-428E-9E98-B6D4C87DD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092084" y="333665"/>
                <a:ext cx="13882553" cy="1699230"/>
              </a:xfrm>
              <a:prstGeom prst="rect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110">
                <a:extLst>
                  <a:ext uri="{FF2B5EF4-FFF2-40B4-BE49-F238E27FC236}">
                    <a16:creationId xmlns:a16="http://schemas.microsoft.com/office/drawing/2014/main" id="{FF0F84AF-8286-4404-9D4E-DEB459170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972" y="330170"/>
                <a:ext cx="1699048" cy="1699230"/>
              </a:xfrm>
              <a:prstGeom prst="rtTriangle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4" name="Shape 111">
            <a:extLst>
              <a:ext uri="{FF2B5EF4-FFF2-40B4-BE49-F238E27FC236}">
                <a16:creationId xmlns:a16="http://schemas.microsoft.com/office/drawing/2014/main" id="{C9A08E57-B47B-43DD-AF04-30A260294782}"/>
              </a:ext>
            </a:extLst>
          </p:cNvPr>
          <p:cNvGrpSpPr>
            <a:grpSpLocks/>
          </p:cNvGrpSpPr>
          <p:nvPr/>
        </p:nvGrpSpPr>
        <p:grpSpPr bwMode="auto">
          <a:xfrm>
            <a:off x="9262534" y="5962651"/>
            <a:ext cx="2937933" cy="895349"/>
            <a:chOff x="5575242" y="4472723"/>
            <a:chExt cx="2202830" cy="670795"/>
          </a:xfrm>
        </p:grpSpPr>
        <p:sp>
          <p:nvSpPr>
            <p:cNvPr id="15" name="Shape 112">
              <a:extLst>
                <a:ext uri="{FF2B5EF4-FFF2-40B4-BE49-F238E27FC236}">
                  <a16:creationId xmlns:a16="http://schemas.microsoft.com/office/drawing/2014/main" id="{409D42F2-235B-4811-AF60-F443147401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464"/>
              <a:ext cx="393589" cy="13162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nl-BE" altLang="nl-BE" sz="1867"/>
            </a:p>
          </p:txBody>
        </p:sp>
        <p:grpSp>
          <p:nvGrpSpPr>
            <p:cNvPr id="16" name="Shape 113">
              <a:extLst>
                <a:ext uri="{FF2B5EF4-FFF2-40B4-BE49-F238E27FC236}">
                  <a16:creationId xmlns:a16="http://schemas.microsoft.com/office/drawing/2014/main" id="{FE71DB1F-FA3D-4A60-BC22-03B5C1FCD2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0" name="Shape 114">
                <a:extLst>
                  <a:ext uri="{FF2B5EF4-FFF2-40B4-BE49-F238E27FC236}">
                    <a16:creationId xmlns:a16="http://schemas.microsoft.com/office/drawing/2014/main" id="{CBF4C29B-2535-47AF-B99B-C902782B0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952" y="330075"/>
                <a:ext cx="3473187" cy="1699506"/>
              </a:xfrm>
              <a:prstGeom prst="rect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  <p:sp>
            <p:nvSpPr>
              <p:cNvPr id="21" name="Shape 115">
                <a:extLst>
                  <a:ext uri="{FF2B5EF4-FFF2-40B4-BE49-F238E27FC236}">
                    <a16:creationId xmlns:a16="http://schemas.microsoft.com/office/drawing/2014/main" id="{D984E170-A068-42B1-BEC5-89EE5A981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118" y="330075"/>
                <a:ext cx="1696395" cy="1699506"/>
              </a:xfrm>
              <a:prstGeom prst="rtTriangle">
                <a:avLst/>
              </a:prstGeom>
              <a:solidFill>
                <a:srgbClr val="0047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</p:grpSp>
        <p:grpSp>
          <p:nvGrpSpPr>
            <p:cNvPr id="17" name="Shape 116">
              <a:extLst>
                <a:ext uri="{FF2B5EF4-FFF2-40B4-BE49-F238E27FC236}">
                  <a16:creationId xmlns:a16="http://schemas.microsoft.com/office/drawing/2014/main" id="{8810FEFE-BA81-4142-88AC-68B756C39D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8" name="Shape 117">
                <a:extLst>
                  <a:ext uri="{FF2B5EF4-FFF2-40B4-BE49-F238E27FC236}">
                    <a16:creationId xmlns:a16="http://schemas.microsoft.com/office/drawing/2014/main" id="{0D482344-02AC-400D-A564-3D1B17066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2439"/>
                <a:ext cx="10609875" cy="1699073"/>
              </a:xfrm>
              <a:prstGeom prst="rect">
                <a:avLst/>
              </a:prstGeom>
              <a:solidFill>
                <a:srgbClr val="FFD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  <p:sp>
            <p:nvSpPr>
              <p:cNvPr id="19" name="Shape 118">
                <a:extLst>
                  <a:ext uri="{FF2B5EF4-FFF2-40B4-BE49-F238E27FC236}">
                    <a16:creationId xmlns:a16="http://schemas.microsoft.com/office/drawing/2014/main" id="{447C39DE-37FF-4A9F-829B-ECD1476C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297" y="332439"/>
                <a:ext cx="1700414" cy="1699073"/>
              </a:xfrm>
              <a:prstGeom prst="rtTriangle">
                <a:avLst/>
              </a:prstGeom>
              <a:solidFill>
                <a:srgbClr val="FFD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nl-BE" altLang="nl-BE" sz="1867"/>
              </a:p>
            </p:txBody>
          </p:sp>
        </p:grpSp>
      </p:grpSp>
      <p:pic>
        <p:nvPicPr>
          <p:cNvPr id="22" name="Bildobjekt 1">
            <a:extLst>
              <a:ext uri="{FF2B5EF4-FFF2-40B4-BE49-F238E27FC236}">
                <a16:creationId xmlns:a16="http://schemas.microsoft.com/office/drawing/2014/main" id="{BC7CBD02-7087-43C1-BA6D-1AFDC56D32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18" y="4165600"/>
            <a:ext cx="2804583" cy="1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60600" y="2060101"/>
            <a:ext cx="29972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311516" y="2060101"/>
            <a:ext cx="29972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7387533" y="2060101"/>
            <a:ext cx="2997200" cy="3613200"/>
          </a:xfrm>
          <a:prstGeom prst="rect">
            <a:avLst/>
          </a:prstGeom>
        </p:spPr>
        <p:txBody>
          <a:bodyPr anchor="t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3" name="Shape 123">
            <a:extLst>
              <a:ext uri="{FF2B5EF4-FFF2-40B4-BE49-F238E27FC236}">
                <a16:creationId xmlns:a16="http://schemas.microsoft.com/office/drawing/2014/main" id="{53546C6D-0626-4CB5-BB97-A6331320197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l">
              <a:defRPr sz="1867" b="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85DFC4C9-264F-442C-B8E8-664434938DAE}" type="slidenum">
              <a:rPr lang="nl-BE" altLang="nl-BE"/>
              <a:pPr/>
              <a:t>‹N›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6295513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CF1E7-3F07-4C66-A950-315DCE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3680F3-A459-4DDE-B0AD-8970EE82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184B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55FA45-10CE-41B5-91DF-8A53A97F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9B2C72-5043-4E97-B3A8-AAD30CB8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59D15E-2C81-4595-8FEF-C3F866F1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96883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EECB2-C090-45C6-B77B-72CBD2C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A214D-D5DE-44E6-8053-25AAEEF8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DF1EE7-644C-42D0-BB7A-033F45EB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941990-C0F5-4212-8D79-2E0117E1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4473D7-C52B-4493-BE3D-CACE7BF7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7BB333-0275-411B-89D4-56A53F4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33910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94CDD-6C73-4B92-8136-C2B8815B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3797A0-744F-463F-8260-8E5E9A9FA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84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6AA13E-22E8-4225-82BD-9F0A51DD5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414332-411D-4F65-B679-F89DC2C1A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84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EF50D3-DF49-4809-BD15-B59515D3C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584561-62E6-42F0-8A73-201E73A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2B34E4C-ECE8-40BA-9060-D139C819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E6CD62-3427-4A05-A5EB-9978766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70801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70C616-C17B-4669-92B2-FB161666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7206CD-9CE0-4A13-BFF5-963C337D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0CC832-B6F1-4A02-A58D-F0A5349F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68A1AF0-603A-4859-92FA-CAC7E59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91516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FDEB6D-3557-44C4-BA1D-E6B25E13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7C284D-CBB8-4091-969B-EB7AF0E7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10CBB7-0EE8-4B79-AEC2-EA23A58F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04764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56FF1-60BE-4538-B6FD-E5E37D7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742BF-B1EA-41AC-9DD8-3D0657BD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22D4D"/>
                </a:solidFill>
              </a:defRPr>
            </a:lvl1pPr>
            <a:lvl2pPr>
              <a:defRPr sz="2800">
                <a:solidFill>
                  <a:srgbClr val="222D4D"/>
                </a:solidFill>
              </a:defRPr>
            </a:lvl2pPr>
            <a:lvl3pPr>
              <a:defRPr sz="2400">
                <a:solidFill>
                  <a:srgbClr val="222D4D"/>
                </a:solidFill>
              </a:defRPr>
            </a:lvl3pPr>
            <a:lvl4pPr>
              <a:defRPr sz="2000">
                <a:solidFill>
                  <a:srgbClr val="222D4D"/>
                </a:solidFill>
              </a:defRPr>
            </a:lvl4pPr>
            <a:lvl5pPr>
              <a:defRPr sz="2000">
                <a:solidFill>
                  <a:srgbClr val="222D4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C2F9E8-9814-432E-947D-D16DA384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22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3BC00C-59C0-481C-963A-E5BB8CD4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E23CE7-663E-4801-8684-20F2AB1D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52F344-D455-4739-92F0-6E8F4E67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49836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47889-FDDA-4B6A-A09F-A66DCAE6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F1E635-31B7-4927-BAC9-63EFFA72E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D35496-904A-4D0B-B56C-37A705D3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22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546C9-1B80-4368-8E51-4DB015C7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D45D8E-12C9-415C-948D-7338168B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224244-A60E-40AD-BBAA-8928E298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75880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1D6EC5-B1AF-4F97-B1C6-5DA1B3F5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DBA5E2-0A3B-45A1-B268-756DDB06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5D8EE6-3840-4B50-825C-E5AE193B0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7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4F27F6A-1411-4492-A640-DA25330F0B81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C60C9-4F3C-4586-A8B9-92E94663C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78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65005-D4CE-4029-B7BF-5A26A22C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7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DB0C2BB-D97F-486A-A8A2-EBF64814CA80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7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02FAD39-5F77-4ADB-A5BA-65A0AAE7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F07B44-84AD-4FCD-B3CD-86B382EE6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DBA47E-D161-4B15-9743-DC5FFDDD1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08.11.2021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AF6346-FF93-44FD-ACE3-68BF46A5E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AEEC04-6202-413F-9E4A-E0E3A112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6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3C19C023-DF3D-4D81-BFB0-DBE1AC5B6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670" y="442317"/>
            <a:ext cx="2555630" cy="176250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A73262-19DB-41A3-89F0-CB132C94D8EB}"/>
              </a:ext>
            </a:extLst>
          </p:cNvPr>
          <p:cNvSpPr txBox="1"/>
          <p:nvPr/>
        </p:nvSpPr>
        <p:spPr>
          <a:xfrm>
            <a:off x="1929284" y="3274465"/>
            <a:ext cx="8721969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400" b="1" dirty="0"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ESM plenary event</a:t>
            </a:r>
          </a:p>
          <a:p>
            <a:r>
              <a:rPr lang="it-IT" sz="2800" dirty="0" err="1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Proposal</a:t>
            </a:r>
            <a:r>
              <a:rPr lang="it-IT" sz="2800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a new use-case/demo-case</a:t>
            </a:r>
            <a:endParaRPr lang="pl-PL" sz="4400" dirty="0">
              <a:solidFill>
                <a:srgbClr val="222D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4C71F0D-9859-4509-B3D8-09E4ED64E145}"/>
              </a:ext>
            </a:extLst>
          </p:cNvPr>
          <p:cNvCxnSpPr/>
          <p:nvPr/>
        </p:nvCxnSpPr>
        <p:spPr>
          <a:xfrm>
            <a:off x="2009670" y="4541854"/>
            <a:ext cx="1316334" cy="0"/>
          </a:xfrm>
          <a:prstGeom prst="line">
            <a:avLst/>
          </a:prstGeom>
          <a:ln w="15875">
            <a:solidFill>
              <a:srgbClr val="22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2775B48-6516-490C-A3AB-900F2DF49D2D}"/>
              </a:ext>
            </a:extLst>
          </p:cNvPr>
          <p:cNvSpPr txBox="1"/>
          <p:nvPr/>
        </p:nvSpPr>
        <p:spPr>
          <a:xfrm>
            <a:off x="1929284" y="4611101"/>
            <a:ext cx="8721969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it-IT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</a:t>
            </a:r>
            <a:r>
              <a:rPr lang="it-IT" baseline="30000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 </a:t>
            </a:r>
            <a:r>
              <a:rPr lang="it-IT" dirty="0" err="1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December</a:t>
            </a:r>
            <a:r>
              <a:rPr lang="it-IT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2021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srgbClr val="222D4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59375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5D5C5AA-7AEA-4D5C-B4EA-3B8EDF72BE7A}"/>
              </a:ext>
            </a:extLst>
          </p:cNvPr>
          <p:cNvSpPr txBox="1"/>
          <p:nvPr/>
        </p:nvSpPr>
        <p:spPr>
          <a:xfrm>
            <a:off x="793820" y="974507"/>
            <a:ext cx="408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CE11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Proposal XXX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C8F917-2780-4132-A7DE-3A05F53191D2}"/>
              </a:ext>
            </a:extLst>
          </p:cNvPr>
          <p:cNvSpPr/>
          <p:nvPr/>
        </p:nvSpPr>
        <p:spPr>
          <a:xfrm>
            <a:off x="8763000" y="3175580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Name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Surname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Affiliation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Region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contact@mail.it</a:t>
            </a:r>
            <a:b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96E6E1-3AFA-40EB-BA0F-A511A944E413}"/>
              </a:ext>
            </a:extLst>
          </p:cNvPr>
          <p:cNvSpPr txBox="1"/>
          <p:nvPr/>
        </p:nvSpPr>
        <p:spPr>
          <a:xfrm>
            <a:off x="7696200" y="822371"/>
            <a:ext cx="2895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LOGO/PICTURE</a:t>
            </a:r>
          </a:p>
          <a:p>
            <a:endParaRPr lang="it-IT" dirty="0"/>
          </a:p>
          <a:p>
            <a:endParaRPr lang="en-GB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55C59-A320-4F41-8BFC-6165AA0DF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3300358"/>
            <a:ext cx="1019175" cy="101917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EA1776F6-881E-49C0-AAD6-69932FE2BB84}"/>
              </a:ext>
            </a:extLst>
          </p:cNvPr>
          <p:cNvSpPr/>
          <p:nvPr/>
        </p:nvSpPr>
        <p:spPr>
          <a:xfrm>
            <a:off x="8763000" y="4590786"/>
            <a:ext cx="281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Name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Surname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Affiliation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Region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contact@mail.it</a:t>
            </a:r>
            <a:b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E509F4F-3CDF-4CB1-8CDF-FBB7813BA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4715564"/>
            <a:ext cx="1019175" cy="101917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86DBF8-FD18-4555-B21D-802749DB50A3}"/>
              </a:ext>
            </a:extLst>
          </p:cNvPr>
          <p:cNvSpPr txBox="1"/>
          <p:nvPr/>
        </p:nvSpPr>
        <p:spPr>
          <a:xfrm>
            <a:off x="609600" y="3914244"/>
            <a:ext cx="42703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Reference demo case: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De- and Remanufacturing for Circular Economy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Digital Transformation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Polymer-based Functional Products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Energy-Flexible and Resource-Efficient Factory Operation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B5C7A6-6E5E-4284-B3A3-83F8D0861B85}"/>
              </a:ext>
            </a:extLst>
          </p:cNvPr>
          <p:cNvSpPr txBox="1"/>
          <p:nvPr/>
        </p:nvSpPr>
        <p:spPr>
          <a:xfrm>
            <a:off x="701710" y="1818843"/>
            <a:ext cx="4270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Few sentences to describe the proposed use-case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/</a:t>
            </a:r>
            <a:r>
              <a:rPr kumimoji="0" lang="en-US" sz="18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demo-case</a:t>
            </a:r>
          </a:p>
        </p:txBody>
      </p:sp>
    </p:spTree>
    <p:extLst>
      <p:ext uri="{BB962C8B-B14F-4D97-AF65-F5344CB8AC3E}">
        <p14:creationId xmlns:p14="http://schemas.microsoft.com/office/powerpoint/2010/main" val="421554286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B11E8CC2-6A9A-4D90-9AFC-09FC3497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Expertise/Capabilities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101DE26-283E-4D41-8746-29C552A584B7}"/>
              </a:ext>
            </a:extLst>
          </p:cNvPr>
          <p:cNvCxnSpPr/>
          <p:nvPr/>
        </p:nvCxnSpPr>
        <p:spPr>
          <a:xfrm flipV="1">
            <a:off x="905069" y="1301867"/>
            <a:ext cx="9498564" cy="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544DB0-8550-4431-B8E8-5E0F5F362B48}"/>
              </a:ext>
            </a:extLst>
          </p:cNvPr>
          <p:cNvSpPr txBox="1"/>
          <p:nvPr/>
        </p:nvSpPr>
        <p:spPr>
          <a:xfrm>
            <a:off x="838200" y="1873506"/>
            <a:ext cx="10448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Briefly present yourself and your region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Verdana" panose="020B0604030504040204" pitchFamily="34" charset="0"/>
              </a:rPr>
              <a:t>: expertise and capabilities on the topic.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4246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B11E8CC2-6A9A-4D90-9AFC-09FC3497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Proposal</a:t>
            </a:r>
            <a:endParaRPr lang="it-IT" dirty="0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2101DE26-283E-4D41-8746-29C552A584B7}"/>
              </a:ext>
            </a:extLst>
          </p:cNvPr>
          <p:cNvCxnSpPr/>
          <p:nvPr/>
        </p:nvCxnSpPr>
        <p:spPr>
          <a:xfrm flipV="1">
            <a:off x="905069" y="1301867"/>
            <a:ext cx="9498564" cy="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544DB0-8550-4431-B8E8-5E0F5F362B48}"/>
              </a:ext>
            </a:extLst>
          </p:cNvPr>
          <p:cNvSpPr txBox="1"/>
          <p:nvPr/>
        </p:nvSpPr>
        <p:spPr>
          <a:xfrm>
            <a:off x="838200" y="1873506"/>
            <a:ext cx="104487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Briefly explain your proposal: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Verdana" panose="020B0604030504040204" pitchFamily="34" charset="0"/>
              </a:rPr>
              <a:t>Context: current challenges and barriers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Specific innovation and novelty of the proposed solution to be investigated within ESM Pilot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Calibri Light" panose="020F0302020204030204" pitchFamily="34" charset="0"/>
              <a:ea typeface="Verdana" panose="020B060403050404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Please consider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presentation of 5-7 minutes in total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Please consider to present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topics related to Efficient and Sustainable Manufacturing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Verdana" panose="020B0604030504040204" pitchFamily="34" charset="0"/>
                <a:cs typeface="+mn-cs"/>
              </a:rPr>
              <a:t>(increased throughput, improved quality, reduced costs, reduced energy and materials consumption, reduced emissions,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  <a:ea typeface="Verdana" panose="020B0604030504040204" pitchFamily="34" charset="0"/>
              </a:rPr>
              <a:t>humans' inclusions in the factories).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00078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3C19C023-DF3D-4D81-BFB0-DBE1AC5B6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670" y="442317"/>
            <a:ext cx="2555630" cy="176250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A73262-19DB-41A3-89F0-CB132C94D8EB}"/>
              </a:ext>
            </a:extLst>
          </p:cNvPr>
          <p:cNvSpPr txBox="1"/>
          <p:nvPr/>
        </p:nvSpPr>
        <p:spPr>
          <a:xfrm>
            <a:off x="1929284" y="3274465"/>
            <a:ext cx="8721969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4400" b="1" dirty="0"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Thank you</a:t>
            </a:r>
          </a:p>
          <a:p>
            <a:r>
              <a:rPr lang="it-IT" sz="2800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Speaker, contact@mail.it</a:t>
            </a:r>
            <a:endParaRPr lang="pl-PL" sz="4400" dirty="0">
              <a:solidFill>
                <a:srgbClr val="222D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4C71F0D-9859-4509-B3D8-09E4ED64E145}"/>
              </a:ext>
            </a:extLst>
          </p:cNvPr>
          <p:cNvCxnSpPr/>
          <p:nvPr/>
        </p:nvCxnSpPr>
        <p:spPr>
          <a:xfrm>
            <a:off x="2009670" y="4541854"/>
            <a:ext cx="1316334" cy="0"/>
          </a:xfrm>
          <a:prstGeom prst="line">
            <a:avLst/>
          </a:prstGeom>
          <a:ln w="15875">
            <a:solidFill>
              <a:srgbClr val="22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2775B48-6516-490C-A3AB-900F2DF49D2D}"/>
              </a:ext>
            </a:extLst>
          </p:cNvPr>
          <p:cNvSpPr txBox="1"/>
          <p:nvPr/>
        </p:nvSpPr>
        <p:spPr>
          <a:xfrm>
            <a:off x="1929284" y="4611101"/>
            <a:ext cx="8721969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it-IT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</a:t>
            </a:r>
            <a:r>
              <a:rPr lang="it-IT" baseline="30000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 </a:t>
            </a:r>
            <a:r>
              <a:rPr lang="it-IT" dirty="0" err="1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December</a:t>
            </a:r>
            <a:r>
              <a:rPr lang="it-IT" dirty="0"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2021</a:t>
            </a: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srgbClr val="222D4D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7919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Standard projec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n-standard motives">
  <a:themeElements>
    <a:clrScheme name="Niestandardowy 1">
      <a:dk1>
        <a:srgbClr val="222D4D"/>
      </a:dk1>
      <a:lt1>
        <a:sysClr val="window" lastClr="FFFFFF"/>
      </a:lt1>
      <a:dk2>
        <a:srgbClr val="44546A"/>
      </a:dk2>
      <a:lt2>
        <a:srgbClr val="D4DAE8"/>
      </a:lt2>
      <a:accent1>
        <a:srgbClr val="2185B3"/>
      </a:accent1>
      <a:accent2>
        <a:srgbClr val="FCE216"/>
      </a:accent2>
      <a:accent3>
        <a:srgbClr val="7B9AA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9B1B888091EB4985170E0C421EA64F" ma:contentTypeVersion="11" ma:contentTypeDescription="Creare un nuovo documento." ma:contentTypeScope="" ma:versionID="ed64957232aae21cceaa915b523eec0c">
  <xsd:schema xmlns:xsd="http://www.w3.org/2001/XMLSchema" xmlns:xs="http://www.w3.org/2001/XMLSchema" xmlns:p="http://schemas.microsoft.com/office/2006/metadata/properties" xmlns:ns2="383eb2ab-0527-450c-b75b-d4e44519dbb4" xmlns:ns3="93cc3ce9-81c7-47b7-94d4-f8b9af35e466" targetNamespace="http://schemas.microsoft.com/office/2006/metadata/properties" ma:root="true" ma:fieldsID="4c515f92828e51b2d5358a63e2291bb2" ns2:_="" ns3:_="">
    <xsd:import namespace="383eb2ab-0527-450c-b75b-d4e44519dbb4"/>
    <xsd:import namespace="93cc3ce9-81c7-47b7-94d4-f8b9af35e4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eb2ab-0527-450c-b75b-d4e44519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c3ce9-81c7-47b7-94d4-f8b9af35e46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A2305D-9700-4638-AA8B-76172B13DE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CED1D7-97A6-4E73-9A86-700BA4439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eb2ab-0527-450c-b75b-d4e44519dbb4"/>
    <ds:schemaRef ds:uri="93cc3ce9-81c7-47b7-94d4-f8b9af35e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D4CFF-F82A-45D2-8B41-8FC6A91FA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174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Arvo</vt:lpstr>
      <vt:lpstr>Calibri</vt:lpstr>
      <vt:lpstr>Calibri Light</vt:lpstr>
      <vt:lpstr>Source Sans Pro</vt:lpstr>
      <vt:lpstr>Wingdings</vt:lpstr>
      <vt:lpstr>Standard project</vt:lpstr>
      <vt:lpstr>Non-standard motives</vt:lpstr>
      <vt:lpstr>Presentazione standard di PowerPoint</vt:lpstr>
      <vt:lpstr>Presentazione standard di PowerPoint</vt:lpstr>
      <vt:lpstr>Expertise/Capabilities</vt:lpstr>
      <vt:lpstr>Proposal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Curiazzi</dc:creator>
  <cp:lastModifiedBy>Elena Mossali</cp:lastModifiedBy>
  <cp:revision>1</cp:revision>
  <dcterms:created xsi:type="dcterms:W3CDTF">2021-06-29T09:24:48Z</dcterms:created>
  <dcterms:modified xsi:type="dcterms:W3CDTF">2021-11-08T16:21:02Z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0x010100709B1B888091EB4985170E0C421EA64F</vt:lpwstr>
  </property>
</Properties>
</file>